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618" r:id="rId6"/>
    <p:sldId id="620" r:id="rId7"/>
    <p:sldId id="616" r:id="rId8"/>
    <p:sldId id="619" r:id="rId9"/>
    <p:sldId id="615" r:id="rId10"/>
    <p:sldId id="621" r:id="rId11"/>
    <p:sldId id="622" r:id="rId12"/>
    <p:sldId id="623" r:id="rId13"/>
    <p:sldId id="624" r:id="rId14"/>
    <p:sldId id="6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C4E"/>
    <a:srgbClr val="F7AC69"/>
    <a:srgbClr val="F7E07C"/>
    <a:srgbClr val="43968C"/>
    <a:srgbClr val="24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609"/>
  </p:normalViewPr>
  <p:slideViewPr>
    <p:cSldViewPr snapToGrid="0">
      <p:cViewPr varScale="1">
        <p:scale>
          <a:sx n="104" d="100"/>
          <a:sy n="104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DAA53-DCE2-5D45-91E1-49A9EC9A4401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5FE9-1C99-7945-A263-F022F3E0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Pcangsd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5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Lush – larva connectivity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en-US" dirty="0" err="1"/>
              <a:t>minMaf</a:t>
            </a:r>
            <a:r>
              <a:rPr lang="en-US" dirty="0"/>
              <a:t> 0.05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2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-min </a:t>
            </a:r>
            <a:r>
              <a:rPr lang="en-US" dirty="0" err="1"/>
              <a:t>maf</a:t>
            </a:r>
            <a:r>
              <a:rPr lang="en-US" dirty="0"/>
              <a:t> filter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5FE9-1C99-7945-A263-F022F3E041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5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BAB9-AFF4-7A10-F42B-CA8A51E5F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A3DA3-432E-434D-FE36-3B7B3A60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B771E-BC69-EC83-3FF0-4E82B5C5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966C-59CA-14D6-5F3A-A236DB6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E08B-D95B-F11A-1F37-51901026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03A-675C-75D2-4AB8-685C7786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6BDF6-A99E-462C-EA71-CECA9CA89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E1B7-3607-4715-16A9-2EE064D1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AEA7-B4C7-9A63-02C8-054E565E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5C22-6B64-F5E6-E63B-40F1F02D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EC991-9269-21BA-A424-F39B479BB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080BF-33AC-B166-6CB9-68AAAA44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23F7-1508-80FB-2BE9-3E37D6D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3DB2F-429B-29D4-C5EC-0BB0D25A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8CD9-88E4-252D-6576-962A3E59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2E4E-28F6-D1C5-3A65-0583501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820-31F8-1FC4-9B23-FF77D9E9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3FEA-D49B-1941-A8BC-61C78C9B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BC48-8041-DDC8-39FC-1DD4DE5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9CCC-8643-E93B-9E5E-120C1EB4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1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DD4-B7C9-FC50-04D0-47DC6FC0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A17A-779F-CE58-4ACD-420FFC3B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BA34-04DE-03CE-EB22-8C3C5FCC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41729-9C4A-A9B4-DDD5-4F53D399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5389-0B0F-0CF8-A2BA-F3002F10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124E-3BBA-3972-50D6-2AB3E8B0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FA45-49C0-6539-5344-10E71837D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86E5-E0AB-CC0C-F247-B73091C4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7F327-3BF6-B037-5F81-7CE03CDB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57644-14DD-8AC4-56CA-7DA2605F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D15F7-9189-71C2-591F-39F07466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9575-D8A6-0E59-75E2-68A5391A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0B47-FE0B-8A99-F437-820EBEEC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E3B3-81FD-4147-6DB7-F6351434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C9A2E-D571-CDCA-0832-3FA4A27C1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FAB1F-A7D2-D9D3-88F2-0FA3DBB8C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FB64-39CC-DFB2-D598-A8C16459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E1065-232E-3EFB-E63E-527E27B7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96031-49EE-B74C-F075-B1A56B86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A152-E952-0BD6-AC5A-3F68471A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9156F-1D08-C790-75F8-A3E93121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9BAF-B0FB-B130-FC12-5DA0FA57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68CD2-BC76-292B-9B44-8A5AC451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9C5B2-7D3C-ADA5-D4CA-E94F8F9C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BBFA3-80D7-2C63-66C2-4E5A660E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391F-B42E-1B6B-53D1-D505303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0FEE-3419-4FCE-27EB-28D0B22B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302B-B7CE-A203-7C61-B889DAC9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106E3-4AE3-4095-07F0-A78DF3F91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5A447-2BC4-77CF-2B01-26861BD6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33A3-3C03-C02B-F72A-CED0BC3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0A269-3D8E-941C-6177-19D6421C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E659-86AE-DD2A-2FE4-AFC0BC37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3BA72-5DD4-ECEE-8B54-B6E43F86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3D281-EE8D-4BD9-6C20-3D8B8722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9DCD5-5907-BF39-D855-DDB20FB2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BD336-9AD6-0AF3-61DF-4AE0EC7D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61ABA-3466-487A-F336-A2D442AA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DEFB7-1297-1E1A-D87C-25E38EB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FEC0-17FF-FC71-FBA9-3DF7FAD36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787FB-4FE7-A208-6F65-DF840C62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3AF8-0B86-9544-98CB-1D94F2BE9FA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757A-83E8-9980-ACB9-B21F60B2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21EA-0AE5-EAC1-09BE-67AD8AE61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F4079-70FD-AA41-AD95-2CB4505B7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06040-FFFD-C213-6DF0-CB8E4F58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53" y="2537198"/>
            <a:ext cx="6048755" cy="4037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8F1AF7-0EB6-67A2-D7E2-09FA6375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4564"/>
            <a:ext cx="5873071" cy="380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3821D-A7FF-E326-7DD5-7E3C47CAE19B}"/>
              </a:ext>
            </a:extLst>
          </p:cNvPr>
          <p:cNvSpPr txBox="1"/>
          <p:nvPr/>
        </p:nvSpPr>
        <p:spPr>
          <a:xfrm>
            <a:off x="793410" y="2886076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10EE-9256-176B-4FB6-D092998213CC}"/>
              </a:ext>
            </a:extLst>
          </p:cNvPr>
          <p:cNvSpPr txBox="1"/>
          <p:nvPr/>
        </p:nvSpPr>
        <p:spPr>
          <a:xfrm>
            <a:off x="6711291" y="2842142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BC68BAE-B0A0-F093-92FA-8A4AC109F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7" y="121539"/>
            <a:ext cx="2415659" cy="24156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E4B6CB-E133-C320-909B-1DE8F052FA2E}"/>
              </a:ext>
            </a:extLst>
          </p:cNvPr>
          <p:cNvSpPr/>
          <p:nvPr/>
        </p:nvSpPr>
        <p:spPr>
          <a:xfrm>
            <a:off x="1184741" y="5621893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3343FD-4DEB-FAFC-2ECD-55824C38CA95}"/>
              </a:ext>
            </a:extLst>
          </p:cNvPr>
          <p:cNvSpPr/>
          <p:nvPr/>
        </p:nvSpPr>
        <p:spPr>
          <a:xfrm>
            <a:off x="2076259" y="56218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E29FD-3F99-59C3-660F-BB4192BAB368}"/>
              </a:ext>
            </a:extLst>
          </p:cNvPr>
          <p:cNvSpPr/>
          <p:nvPr/>
        </p:nvSpPr>
        <p:spPr>
          <a:xfrm>
            <a:off x="7510492" y="5621891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F9236-E6E4-1C6B-EC3C-50C95812D7A8}"/>
              </a:ext>
            </a:extLst>
          </p:cNvPr>
          <p:cNvSpPr/>
          <p:nvPr/>
        </p:nvSpPr>
        <p:spPr>
          <a:xfrm>
            <a:off x="2998224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FBBA7-FD02-28FC-1D53-9973935FC571}"/>
              </a:ext>
            </a:extLst>
          </p:cNvPr>
          <p:cNvSpPr/>
          <p:nvPr/>
        </p:nvSpPr>
        <p:spPr>
          <a:xfrm>
            <a:off x="8723923" y="56218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B9DB2-3C1E-9DC9-796C-72355AB54097}"/>
              </a:ext>
            </a:extLst>
          </p:cNvPr>
          <p:cNvSpPr/>
          <p:nvPr/>
        </p:nvSpPr>
        <p:spPr>
          <a:xfrm>
            <a:off x="3974665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CA290-1719-AB2E-3C1E-B45240352C86}"/>
              </a:ext>
            </a:extLst>
          </p:cNvPr>
          <p:cNvSpPr/>
          <p:nvPr/>
        </p:nvSpPr>
        <p:spPr>
          <a:xfrm>
            <a:off x="9673507" y="56218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B94328-3D50-B4A0-13ED-4B15BF4B1AB8}"/>
              </a:ext>
            </a:extLst>
          </p:cNvPr>
          <p:cNvSpPr/>
          <p:nvPr/>
        </p:nvSpPr>
        <p:spPr>
          <a:xfrm>
            <a:off x="4811707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96EB9-8567-BD7A-BCE9-CC09055ED7DF}"/>
              </a:ext>
            </a:extLst>
          </p:cNvPr>
          <p:cNvSpPr/>
          <p:nvPr/>
        </p:nvSpPr>
        <p:spPr>
          <a:xfrm>
            <a:off x="10839215" y="56218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D6E8-03B7-51B4-E1AF-319B148B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4FB81-4134-C702-C3A1-D5027F4EE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0305"/>
              </p:ext>
            </p:extLst>
          </p:nvPr>
        </p:nvGraphicFramePr>
        <p:xfrm>
          <a:off x="790832" y="4353439"/>
          <a:ext cx="9524116" cy="2282932"/>
        </p:xfrm>
        <a:graphic>
          <a:graphicData uri="http://schemas.openxmlformats.org/drawingml/2006/table">
            <a:tbl>
              <a:tblPr/>
              <a:tblGrid>
                <a:gridCol w="2561107">
                  <a:extLst>
                    <a:ext uri="{9D8B030D-6E8A-4147-A177-3AD203B41FA5}">
                      <a16:colId xmlns:a16="http://schemas.microsoft.com/office/drawing/2014/main" val="32210058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530993402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3082480275"/>
                    </a:ext>
                  </a:extLst>
                </a:gridCol>
                <a:gridCol w="2321003">
                  <a:extLst>
                    <a:ext uri="{9D8B030D-6E8A-4147-A177-3AD203B41FA5}">
                      <a16:colId xmlns:a16="http://schemas.microsoft.com/office/drawing/2014/main" val="2562033858"/>
                    </a:ext>
                  </a:extLst>
                </a:gridCol>
              </a:tblGrid>
              <a:tr h="570733"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676651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14614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22030"/>
                  </a:ext>
                </a:extLst>
              </a:tr>
              <a:tr h="570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6753" marR="26753" marT="267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067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4F69F9-3746-2AD6-62A4-2E2E71AF7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52977"/>
              </p:ext>
            </p:extLst>
          </p:nvPr>
        </p:nvGraphicFramePr>
        <p:xfrm>
          <a:off x="1778198" y="221629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FC2D80-74C1-BE4F-00FD-2F3C8C6BF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829178"/>
              </p:ext>
            </p:extLst>
          </p:nvPr>
        </p:nvGraphicFramePr>
        <p:xfrm>
          <a:off x="1224694" y="1267560"/>
          <a:ext cx="8970261" cy="2161510"/>
        </p:xfrm>
        <a:graphic>
          <a:graphicData uri="http://schemas.openxmlformats.org/drawingml/2006/table">
            <a:tbl>
              <a:tblPr/>
              <a:tblGrid>
                <a:gridCol w="1939517">
                  <a:extLst>
                    <a:ext uri="{9D8B030D-6E8A-4147-A177-3AD203B41FA5}">
                      <a16:colId xmlns:a16="http://schemas.microsoft.com/office/drawing/2014/main" val="2913991591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821554552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1033521493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022978964"/>
                    </a:ext>
                  </a:extLst>
                </a:gridCol>
                <a:gridCol w="1757686">
                  <a:extLst>
                    <a:ext uri="{9D8B030D-6E8A-4147-A177-3AD203B41FA5}">
                      <a16:colId xmlns:a16="http://schemas.microsoft.com/office/drawing/2014/main" val="3323237956"/>
                    </a:ext>
                  </a:extLst>
                </a:gridCol>
              </a:tblGrid>
              <a:tr h="432302"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7348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1085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719862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387783"/>
                  </a:ext>
                </a:extLst>
              </a:tr>
              <a:tr h="432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20264" marR="20264" marT="202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889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86AB79-5F42-19D8-FA44-29D818ACF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97557"/>
              </p:ext>
            </p:extLst>
          </p:nvPr>
        </p:nvGraphicFramePr>
        <p:xfrm>
          <a:off x="1224694" y="4488243"/>
          <a:ext cx="7227329" cy="1732392"/>
        </p:xfrm>
        <a:graphic>
          <a:graphicData uri="http://schemas.openxmlformats.org/drawingml/2006/table">
            <a:tbl>
              <a:tblPr/>
              <a:tblGrid>
                <a:gridCol w="1943483">
                  <a:extLst>
                    <a:ext uri="{9D8B030D-6E8A-4147-A177-3AD203B41FA5}">
                      <a16:colId xmlns:a16="http://schemas.microsoft.com/office/drawing/2014/main" val="3844403963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869816746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56338752"/>
                    </a:ext>
                  </a:extLst>
                </a:gridCol>
                <a:gridCol w="1761282">
                  <a:extLst>
                    <a:ext uri="{9D8B030D-6E8A-4147-A177-3AD203B41FA5}">
                      <a16:colId xmlns:a16="http://schemas.microsoft.com/office/drawing/2014/main" val="1183629520"/>
                    </a:ext>
                  </a:extLst>
                </a:gridCol>
              </a:tblGrid>
              <a:tr h="433098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27920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213448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0.013728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0.007064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71203"/>
                  </a:ext>
                </a:extLst>
              </a:tr>
              <a:tr h="433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0.013758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0.007872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0.009557</a:t>
                      </a:r>
                    </a:p>
                  </a:txBody>
                  <a:tcPr marL="20302" marR="20302" marT="203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33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B55826-28ED-9C18-3FF6-C97EBF701D8E}"/>
              </a:ext>
            </a:extLst>
          </p:cNvPr>
          <p:cNvSpPr txBox="1"/>
          <p:nvPr/>
        </p:nvSpPr>
        <p:spPr>
          <a:xfrm>
            <a:off x="964685" y="51541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fornicata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597B6-18E5-2F82-C483-7AD577AFA0D2}"/>
              </a:ext>
            </a:extLst>
          </p:cNvPr>
          <p:cNvSpPr txBox="1"/>
          <p:nvPr/>
        </p:nvSpPr>
        <p:spPr>
          <a:xfrm>
            <a:off x="964685" y="392999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C. plana</a:t>
            </a:r>
          </a:p>
        </p:txBody>
      </p:sp>
    </p:spTree>
    <p:extLst>
      <p:ext uri="{BB962C8B-B14F-4D97-AF65-F5344CB8AC3E}">
        <p14:creationId xmlns:p14="http://schemas.microsoft.com/office/powerpoint/2010/main" val="369895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6AF0-3881-7CC5-F2F8-783DCFDD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" y="533400"/>
            <a:ext cx="64897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C82D8-3973-56CF-848F-42C5E3AE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74" y="3429000"/>
            <a:ext cx="5857595" cy="3335734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1D426B8-ED79-943C-A75F-85AFC588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157" y="93266"/>
            <a:ext cx="3088110" cy="30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56C89-48E5-84E2-1D0F-2125F65B0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97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C17AF-B067-4EC0-B18B-2364511F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3162300"/>
            <a:ext cx="6489700" cy="3695700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FD5480D-D7F1-5430-2877-8ED0D29EC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890" y="74190"/>
            <a:ext cx="3088110" cy="30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04C9E90-7D2F-FE55-E544-17BD110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83F54-869D-FF17-2601-3D43D9BF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D0B8A-D42E-9C2A-93AD-C2DF26D8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8769-9BC4-3E6E-5733-3DC4F8704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476B1-6976-F2EE-C620-D569DBE74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89E1C-DC4F-2E57-0160-EC15EEE36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483" y="151892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21E3A-2FAD-0128-9BED-0B5058D0E5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756"/>
          <a:stretch/>
        </p:blipFill>
        <p:spPr>
          <a:xfrm>
            <a:off x="7596483" y="1892830"/>
            <a:ext cx="4330700" cy="1959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6576E-E4C1-8187-1FC9-5AFCD4F640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14"/>
          <a:stretch/>
        </p:blipFill>
        <p:spPr>
          <a:xfrm>
            <a:off x="7596483" y="3289962"/>
            <a:ext cx="4330700" cy="1898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9CA69B-7254-A9C4-4ACC-D1DB969A89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322" b="23992"/>
          <a:stretch/>
        </p:blipFill>
        <p:spPr>
          <a:xfrm>
            <a:off x="7596483" y="4589981"/>
            <a:ext cx="4330700" cy="1372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C0059-C694-63A1-0DC4-F0E26C88139C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13378-C56D-B4C3-9B5C-524524998256}"/>
              </a:ext>
            </a:extLst>
          </p:cNvPr>
          <p:cNvSpPr txBox="1"/>
          <p:nvPr/>
        </p:nvSpPr>
        <p:spPr>
          <a:xfrm>
            <a:off x="7905750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5DFC15-735E-629C-7F0D-3983706E549F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0182ED-0646-E55B-FCD2-E1B85D4846A3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7CDC50-3F11-B8D7-F8AD-7847AFA6FCAA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5FEC60-E06E-1438-6004-0704D32A3807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0B869-18A7-62CB-829E-0518916B6DEB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4B696-BAFD-5E2C-311F-856DC027BDCD}"/>
              </a:ext>
            </a:extLst>
          </p:cNvPr>
          <p:cNvSpPr/>
          <p:nvPr/>
        </p:nvSpPr>
        <p:spPr>
          <a:xfrm>
            <a:off x="8346908" y="5996692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5953CE-4EA1-8AF3-D985-3797A3357426}"/>
              </a:ext>
            </a:extLst>
          </p:cNvPr>
          <p:cNvSpPr/>
          <p:nvPr/>
        </p:nvSpPr>
        <p:spPr>
          <a:xfrm>
            <a:off x="9268873" y="5996690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DF330-726C-B673-57DE-1CB24CBC2C45}"/>
              </a:ext>
            </a:extLst>
          </p:cNvPr>
          <p:cNvSpPr/>
          <p:nvPr/>
        </p:nvSpPr>
        <p:spPr>
          <a:xfrm>
            <a:off x="10245314" y="5996690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BE9C59-86F0-2771-51D8-3F9E19F699B2}"/>
              </a:ext>
            </a:extLst>
          </p:cNvPr>
          <p:cNvSpPr/>
          <p:nvPr/>
        </p:nvSpPr>
        <p:spPr>
          <a:xfrm>
            <a:off x="11082356" y="5996689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D7BE68C-52E8-8D79-62D7-81598BC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26" y="1031297"/>
            <a:ext cx="4807126" cy="494851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462" y="1698277"/>
            <a:ext cx="3088110" cy="308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9F5B6-1081-BF00-93F9-5BC404F8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3" y="121434"/>
            <a:ext cx="45466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74E46-43C7-4FCB-664F-F7E70DF8F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22"/>
          <a:stretch/>
        </p:blipFill>
        <p:spPr>
          <a:xfrm>
            <a:off x="3049883" y="1892830"/>
            <a:ext cx="4546600" cy="192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9984E-DBC1-7F5A-D9DE-976D6551E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14"/>
          <a:stretch/>
        </p:blipFill>
        <p:spPr>
          <a:xfrm>
            <a:off x="3049883" y="3242332"/>
            <a:ext cx="4546600" cy="189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9A747-3DA9-D225-2996-E2921FF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22" b="25517"/>
          <a:stretch/>
        </p:blipFill>
        <p:spPr>
          <a:xfrm>
            <a:off x="3049883" y="4625980"/>
            <a:ext cx="4546600" cy="13369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EF6639-0D57-7BB1-DAC3-02DEE4EEACE1}"/>
              </a:ext>
            </a:extLst>
          </p:cNvPr>
          <p:cNvSpPr/>
          <p:nvPr/>
        </p:nvSpPr>
        <p:spPr>
          <a:xfrm>
            <a:off x="3855668" y="600217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F21C1-7CEE-BC3A-5AF3-BBFE825011FA}"/>
              </a:ext>
            </a:extLst>
          </p:cNvPr>
          <p:cNvSpPr/>
          <p:nvPr/>
        </p:nvSpPr>
        <p:spPr>
          <a:xfrm>
            <a:off x="4562812" y="600217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6F71D-244E-307E-0C72-824341A5A7AF}"/>
              </a:ext>
            </a:extLst>
          </p:cNvPr>
          <p:cNvSpPr/>
          <p:nvPr/>
        </p:nvSpPr>
        <p:spPr>
          <a:xfrm>
            <a:off x="5310975" y="600217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EF1AF8-7771-5502-2C82-8ADBC57F27A1}"/>
              </a:ext>
            </a:extLst>
          </p:cNvPr>
          <p:cNvSpPr/>
          <p:nvPr/>
        </p:nvSpPr>
        <p:spPr>
          <a:xfrm>
            <a:off x="6089597" y="600217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FA3B0-9DA4-1590-255D-1C76F99E0BBE}"/>
              </a:ext>
            </a:extLst>
          </p:cNvPr>
          <p:cNvSpPr/>
          <p:nvPr/>
        </p:nvSpPr>
        <p:spPr>
          <a:xfrm>
            <a:off x="6796741" y="599669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08B7C-247C-B462-B892-0594D7831251}"/>
              </a:ext>
            </a:extLst>
          </p:cNvPr>
          <p:cNvSpPr txBox="1"/>
          <p:nvPr/>
        </p:nvSpPr>
        <p:spPr>
          <a:xfrm>
            <a:off x="3310233" y="19836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</p:spTree>
    <p:extLst>
      <p:ext uri="{BB962C8B-B14F-4D97-AF65-F5344CB8AC3E}">
        <p14:creationId xmlns:p14="http://schemas.microsoft.com/office/powerpoint/2010/main" val="259589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27FE54B-0400-BE53-4502-833082E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0938"/>
            <a:ext cx="3088110" cy="3088110"/>
          </a:xfrm>
          <a:prstGeom prst="rect">
            <a:avLst/>
          </a:prstGeom>
        </p:spPr>
      </p:pic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8A06AA5-E9D3-3327-D67A-32FFBCE6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77" y="956967"/>
            <a:ext cx="5404423" cy="5544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D92D0-5711-4C3A-960C-B2DB2AEA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648" y="0"/>
            <a:ext cx="4330700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34A9C-2928-ABB9-070A-6E6404A8F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756"/>
          <a:stretch/>
        </p:blipFill>
        <p:spPr>
          <a:xfrm>
            <a:off x="2910648" y="1740938"/>
            <a:ext cx="4330700" cy="1959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B8269D-D1D5-34E6-6112-FBDCF16424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14"/>
          <a:stretch/>
        </p:blipFill>
        <p:spPr>
          <a:xfrm>
            <a:off x="2910648" y="3138070"/>
            <a:ext cx="4330700" cy="1898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EB4430-AF1B-7552-CE19-F8BC0FB265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322" b="23992"/>
          <a:stretch/>
        </p:blipFill>
        <p:spPr>
          <a:xfrm>
            <a:off x="2910648" y="4438089"/>
            <a:ext cx="4330700" cy="1372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BF434C-E883-5128-AA1C-8133AD26A25A}"/>
              </a:ext>
            </a:extLst>
          </p:cNvPr>
          <p:cNvSpPr txBox="1"/>
          <p:nvPr/>
        </p:nvSpPr>
        <p:spPr>
          <a:xfrm>
            <a:off x="3219915" y="46471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plana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552A8-5CDB-D749-F168-4DF64F77B10D}"/>
              </a:ext>
            </a:extLst>
          </p:cNvPr>
          <p:cNvSpPr/>
          <p:nvPr/>
        </p:nvSpPr>
        <p:spPr>
          <a:xfrm>
            <a:off x="3661073" y="584480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47F5AD-F888-7699-2B84-AFFB05DCB701}"/>
              </a:ext>
            </a:extLst>
          </p:cNvPr>
          <p:cNvSpPr/>
          <p:nvPr/>
        </p:nvSpPr>
        <p:spPr>
          <a:xfrm>
            <a:off x="4583038" y="5844798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EA1872-A42E-217E-6D54-986556757757}"/>
              </a:ext>
            </a:extLst>
          </p:cNvPr>
          <p:cNvSpPr/>
          <p:nvPr/>
        </p:nvSpPr>
        <p:spPr>
          <a:xfrm>
            <a:off x="5559479" y="5844798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FCFBB-EBBE-3355-E2F9-5340284CC2DF}"/>
              </a:ext>
            </a:extLst>
          </p:cNvPr>
          <p:cNvSpPr/>
          <p:nvPr/>
        </p:nvSpPr>
        <p:spPr>
          <a:xfrm>
            <a:off x="6396521" y="5844797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ED93F6-D3D8-DD1F-3DC8-302EB48E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38820"/>
              </p:ext>
            </p:extLst>
          </p:nvPr>
        </p:nvGraphicFramePr>
        <p:xfrm>
          <a:off x="5165061" y="1415441"/>
          <a:ext cx="6984733" cy="3630180"/>
        </p:xfrm>
        <a:graphic>
          <a:graphicData uri="http://schemas.openxmlformats.org/drawingml/2006/table">
            <a:tbl>
              <a:tblPr/>
              <a:tblGrid>
                <a:gridCol w="151021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368630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2603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26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280" marR="10280" marT="10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B93BB5-E734-0B53-54D8-7F3C1B2913B0}"/>
              </a:ext>
            </a:extLst>
          </p:cNvPr>
          <p:cNvSpPr txBox="1"/>
          <p:nvPr/>
        </p:nvSpPr>
        <p:spPr>
          <a:xfrm>
            <a:off x="384485" y="197858"/>
            <a:ext cx="2550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C. fornicata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B6F1BD0-83B4-1134-24E1-9B2DC591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1" y="905744"/>
            <a:ext cx="5285910" cy="5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C794B85-767D-143C-585F-A5B57467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56" y="228361"/>
            <a:ext cx="3088110" cy="3088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441B1-9E12-5510-DA14-F7956AC9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74"/>
            <a:ext cx="45466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50D70-8BC2-08E3-E304-0F336405F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2"/>
          <a:stretch/>
        </p:blipFill>
        <p:spPr>
          <a:xfrm>
            <a:off x="0" y="1966970"/>
            <a:ext cx="4546600" cy="1923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AA124-B6E3-406B-4CBA-453361ACC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14"/>
          <a:stretch/>
        </p:blipFill>
        <p:spPr>
          <a:xfrm>
            <a:off x="0" y="3316472"/>
            <a:ext cx="4546600" cy="1898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60872-1377-D765-B9E4-4C960DF22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22" b="25517"/>
          <a:stretch/>
        </p:blipFill>
        <p:spPr>
          <a:xfrm>
            <a:off x="0" y="4700120"/>
            <a:ext cx="4546600" cy="133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14AD1-8FEF-FBCF-560B-68688696AD0C}"/>
              </a:ext>
            </a:extLst>
          </p:cNvPr>
          <p:cNvSpPr txBox="1"/>
          <p:nvPr/>
        </p:nvSpPr>
        <p:spPr>
          <a:xfrm>
            <a:off x="260350" y="272503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C. fornicata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6B275C-1B4E-A206-EAC7-53577BCBB444}"/>
              </a:ext>
            </a:extLst>
          </p:cNvPr>
          <p:cNvSpPr/>
          <p:nvPr/>
        </p:nvSpPr>
        <p:spPr>
          <a:xfrm>
            <a:off x="805785" y="6076312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5700F-0FF5-0787-F142-467BAC173E43}"/>
              </a:ext>
            </a:extLst>
          </p:cNvPr>
          <p:cNvSpPr/>
          <p:nvPr/>
        </p:nvSpPr>
        <p:spPr>
          <a:xfrm>
            <a:off x="1512929" y="6076313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BE72F-C45A-1B4B-DA63-3923DDC5B25B}"/>
              </a:ext>
            </a:extLst>
          </p:cNvPr>
          <p:cNvSpPr/>
          <p:nvPr/>
        </p:nvSpPr>
        <p:spPr>
          <a:xfrm>
            <a:off x="2261092" y="6076313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D893FD-BC71-064B-195C-2CA4C5435CEA}"/>
              </a:ext>
            </a:extLst>
          </p:cNvPr>
          <p:cNvSpPr/>
          <p:nvPr/>
        </p:nvSpPr>
        <p:spPr>
          <a:xfrm>
            <a:off x="3039714" y="607631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17E588-D05B-B4ED-E44B-DD226FF5D7A5}"/>
              </a:ext>
            </a:extLst>
          </p:cNvPr>
          <p:cNvSpPr/>
          <p:nvPr/>
        </p:nvSpPr>
        <p:spPr>
          <a:xfrm>
            <a:off x="3746858" y="6070832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40C57EF-41E1-D58E-6214-7E5970F2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39883"/>
              </p:ext>
            </p:extLst>
          </p:nvPr>
        </p:nvGraphicFramePr>
        <p:xfrm>
          <a:off x="4377233" y="2519985"/>
          <a:ext cx="7334243" cy="3811830"/>
        </p:xfrm>
        <a:graphic>
          <a:graphicData uri="http://schemas.openxmlformats.org/drawingml/2006/table">
            <a:tbl>
              <a:tblPr/>
              <a:tblGrid>
                <a:gridCol w="1585783">
                  <a:extLst>
                    <a:ext uri="{9D8B030D-6E8A-4147-A177-3AD203B41FA5}">
                      <a16:colId xmlns:a16="http://schemas.microsoft.com/office/drawing/2014/main" val="163345116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025208794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2135046316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3043628665"/>
                    </a:ext>
                  </a:extLst>
                </a:gridCol>
                <a:gridCol w="1437115">
                  <a:extLst>
                    <a:ext uri="{9D8B030D-6E8A-4147-A177-3AD203B41FA5}">
                      <a16:colId xmlns:a16="http://schemas.microsoft.com/office/drawing/2014/main" val="183995978"/>
                    </a:ext>
                  </a:extLst>
                </a:gridCol>
              </a:tblGrid>
              <a:tr h="762366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Robbinston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1439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0.019868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Kettle Cove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384141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0.018382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0.020613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623704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0.023154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0.022944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0.023183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Newport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45496"/>
                  </a:ext>
                </a:extLst>
              </a:tr>
              <a:tr h="7623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May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0.028155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0.01562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0.020421</a:t>
                      </a:r>
                    </a:p>
                  </a:txBody>
                  <a:tcPr marL="10795" marR="10795" marT="107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0862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F7AE6D4D-0D9C-9544-F5FB-859292561C51}"/>
              </a:ext>
            </a:extLst>
          </p:cNvPr>
          <p:cNvSpPr/>
          <p:nvPr/>
        </p:nvSpPr>
        <p:spPr>
          <a:xfrm>
            <a:off x="6531082" y="2519985"/>
            <a:ext cx="260985" cy="260985"/>
          </a:xfrm>
          <a:prstGeom prst="ellipse">
            <a:avLst/>
          </a:prstGeom>
          <a:solidFill>
            <a:srgbClr val="244C5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6C5E45-9B33-1BBB-AB74-AD38DA42822B}"/>
              </a:ext>
            </a:extLst>
          </p:cNvPr>
          <p:cNvSpPr/>
          <p:nvPr/>
        </p:nvSpPr>
        <p:spPr>
          <a:xfrm>
            <a:off x="7968505" y="3185978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E4A85A-B329-DFB3-95AC-D6C762B1A30F}"/>
              </a:ext>
            </a:extLst>
          </p:cNvPr>
          <p:cNvSpPr/>
          <p:nvPr/>
        </p:nvSpPr>
        <p:spPr>
          <a:xfrm>
            <a:off x="9444487" y="4004684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7A364E-FCBA-AA87-31D9-B03D28BE1480}"/>
              </a:ext>
            </a:extLst>
          </p:cNvPr>
          <p:cNvSpPr/>
          <p:nvPr/>
        </p:nvSpPr>
        <p:spPr>
          <a:xfrm>
            <a:off x="10853303" y="4820042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3090E2-7EFA-A947-C438-BD8DC0C7A1B0}"/>
              </a:ext>
            </a:extLst>
          </p:cNvPr>
          <p:cNvSpPr/>
          <p:nvPr/>
        </p:nvSpPr>
        <p:spPr>
          <a:xfrm>
            <a:off x="5025362" y="6098395"/>
            <a:ext cx="260985" cy="260985"/>
          </a:xfrm>
          <a:prstGeom prst="ellipse">
            <a:avLst/>
          </a:prstGeom>
          <a:solidFill>
            <a:srgbClr val="D36C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A5196C-B605-1EE7-9407-0377661A6FCA}"/>
              </a:ext>
            </a:extLst>
          </p:cNvPr>
          <p:cNvSpPr/>
          <p:nvPr/>
        </p:nvSpPr>
        <p:spPr>
          <a:xfrm>
            <a:off x="5025361" y="5331979"/>
            <a:ext cx="260985" cy="260985"/>
          </a:xfrm>
          <a:prstGeom prst="ellipse">
            <a:avLst/>
          </a:prstGeom>
          <a:solidFill>
            <a:srgbClr val="F7AC6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B40FA4-9ED6-2382-9A5A-E6FF8B6159C6}"/>
              </a:ext>
            </a:extLst>
          </p:cNvPr>
          <p:cNvSpPr/>
          <p:nvPr/>
        </p:nvSpPr>
        <p:spPr>
          <a:xfrm>
            <a:off x="5032749" y="4569627"/>
            <a:ext cx="260985" cy="260985"/>
          </a:xfrm>
          <a:prstGeom prst="ellipse">
            <a:avLst/>
          </a:prstGeom>
          <a:solidFill>
            <a:srgbClr val="F7E07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289CEF-D399-AFFA-8D08-95784DAF7FD7}"/>
              </a:ext>
            </a:extLst>
          </p:cNvPr>
          <p:cNvSpPr/>
          <p:nvPr/>
        </p:nvSpPr>
        <p:spPr>
          <a:xfrm>
            <a:off x="5032749" y="3794690"/>
            <a:ext cx="260985" cy="260985"/>
          </a:xfrm>
          <a:prstGeom prst="ellipse">
            <a:avLst/>
          </a:prstGeom>
          <a:solidFill>
            <a:srgbClr val="43968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43" y="1450762"/>
            <a:ext cx="6339157" cy="345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3182E-AA66-43EA-3D25-B5BEF0C622CC}"/>
              </a:ext>
            </a:extLst>
          </p:cNvPr>
          <p:cNvSpPr txBox="1"/>
          <p:nvPr/>
        </p:nvSpPr>
        <p:spPr>
          <a:xfrm rot="16200000">
            <a:off x="5054067" y="2840089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fornicata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FB695-8633-F88F-CD73-4F64A2163DEA}"/>
              </a:ext>
            </a:extLst>
          </p:cNvPr>
          <p:cNvSpPr txBox="1"/>
          <p:nvPr/>
        </p:nvSpPr>
        <p:spPr>
          <a:xfrm>
            <a:off x="8290113" y="45351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Crepidula</a:t>
            </a:r>
            <a:r>
              <a:rPr lang="en-US" i="1" dirty="0"/>
              <a:t> plana</a:t>
            </a:r>
          </a:p>
        </p:txBody>
      </p:sp>
    </p:spTree>
    <p:extLst>
      <p:ext uri="{BB962C8B-B14F-4D97-AF65-F5344CB8AC3E}">
        <p14:creationId xmlns:p14="http://schemas.microsoft.com/office/powerpoint/2010/main" val="328800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4" y="0"/>
            <a:ext cx="7152515" cy="6858000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1C360AA-71F2-21E5-B2D7-E7662C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7600"/>
            <a:ext cx="3196345" cy="17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20BBB1-5F21-7C61-6EB8-13BF8C50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8" y="761907"/>
            <a:ext cx="5563260" cy="533418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F02D613-123B-C534-565D-9203D57B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50" y="910188"/>
            <a:ext cx="788996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23236</TotalTime>
  <Words>165</Words>
  <Application>Microsoft Macintosh PowerPoint</Application>
  <PresentationFormat>Widescreen</PresentationFormat>
  <Paragraphs>117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Wuitchik, Daniel, Michael</dc:creator>
  <cp:lastModifiedBy>Wuitchik, Daniel, Michael</cp:lastModifiedBy>
  <cp:revision>4</cp:revision>
  <dcterms:created xsi:type="dcterms:W3CDTF">2023-03-13T16:22:47Z</dcterms:created>
  <dcterms:modified xsi:type="dcterms:W3CDTF">2023-05-31T14:12:17Z</dcterms:modified>
</cp:coreProperties>
</file>